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6D1C3"/>
    <a:srgbClr val="B8E8D6"/>
    <a:srgbClr val="F6BDB5"/>
    <a:srgbClr val="1D09A3"/>
    <a:srgbClr val="350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0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6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4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9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3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8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6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7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7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BBCAB-D63C-5645-B695-0026CCE122F6}" type="datetimeFigureOut">
              <a:t>9/29/13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F4B1F-3374-AF4F-ABBC-ADC7D14EC1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8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-fold new_fin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0"/>
            <a:ext cx="759655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55954"/>
            <a:ext cx="404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1D09A3"/>
                </a:solidFill>
              </a:rPr>
              <a:t>2800 µatm vs. 2800 µatm + Mech. Stress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526" y="1249233"/>
            <a:ext cx="2525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F6BDB5"/>
                </a:solidFill>
              </a:rPr>
              <a:t>400 µatm vs. 2800 µatm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3633" y="123237"/>
            <a:ext cx="38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A6D1C3"/>
                </a:solidFill>
              </a:rPr>
              <a:t>400 µatm vs. 400 µatm + Mech. Stress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84353" y="2431998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28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56820" y="481946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70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86872" y="384559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45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8939" y="145682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56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4816" y="341733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43559" y="463480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38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8109" y="31201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754924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5</cp:revision>
  <cp:lastPrinted>2013-09-24T20:21:35Z</cp:lastPrinted>
  <dcterms:created xsi:type="dcterms:W3CDTF">2013-08-19T20:23:26Z</dcterms:created>
  <dcterms:modified xsi:type="dcterms:W3CDTF">2013-09-29T12:30:42Z</dcterms:modified>
</cp:coreProperties>
</file>